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9" r:id="rId2"/>
    <p:sldId id="258" r:id="rId3"/>
    <p:sldId id="259" r:id="rId4"/>
    <p:sldId id="260" r:id="rId5"/>
    <p:sldId id="261" r:id="rId6"/>
    <p:sldId id="263" r:id="rId7"/>
    <p:sldId id="280" r:id="rId8"/>
    <p:sldId id="264" r:id="rId9"/>
    <p:sldId id="265" r:id="rId10"/>
    <p:sldId id="266" r:id="rId11"/>
    <p:sldId id="267" r:id="rId12"/>
    <p:sldId id="279" r:id="rId13"/>
    <p:sldId id="269" r:id="rId14"/>
    <p:sldId id="270" r:id="rId15"/>
    <p:sldId id="278" r:id="rId16"/>
    <p:sldId id="271" r:id="rId17"/>
    <p:sldId id="273" r:id="rId18"/>
    <p:sldId id="274" r:id="rId19"/>
    <p:sldId id="272" r:id="rId20"/>
    <p:sldId id="276" r:id="rId21"/>
    <p:sldId id="277" r:id="rId22"/>
    <p:sldId id="281" r:id="rId23"/>
    <p:sldId id="282" r:id="rId24"/>
    <p:sldId id="283" r:id="rId25"/>
    <p:sldId id="284" r:id="rId26"/>
    <p:sldId id="285" r:id="rId27"/>
    <p:sldId id="286" r:id="rId28"/>
    <p:sldId id="288" r:id="rId29"/>
    <p:sldId id="287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126" autoAdjust="0"/>
    <p:restoredTop sz="94660"/>
  </p:normalViewPr>
  <p:slideViewPr>
    <p:cSldViewPr>
      <p:cViewPr varScale="1">
        <p:scale>
          <a:sx n="72" d="100"/>
          <a:sy n="72" d="100"/>
        </p:scale>
        <p:origin x="-13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68E69-6753-4869-85EE-4090343C5124}" type="datetimeFigureOut">
              <a:rPr lang="fr-FR" smtClean="0"/>
              <a:t>01/09/2010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2238C-D8F3-4A39-AEA5-8FBB7939E3AE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D7F52-812F-4A7B-B356-F74DBC773C2E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63D5-3B00-4EFE-BF61-D1001E705227}" type="datetimeFigureOut">
              <a:rPr lang="fr-FR" smtClean="0"/>
              <a:t>01/09/2010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2D7B-17A7-4CCF-BC1D-C6585C27957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63D5-3B00-4EFE-BF61-D1001E705227}" type="datetimeFigureOut">
              <a:rPr lang="fr-FR" smtClean="0"/>
              <a:t>01/09/2010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2D7B-17A7-4CCF-BC1D-C6585C27957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63D5-3B00-4EFE-BF61-D1001E705227}" type="datetimeFigureOut">
              <a:rPr lang="fr-FR" smtClean="0"/>
              <a:t>01/09/2010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2D7B-17A7-4CCF-BC1D-C6585C27957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63D5-3B00-4EFE-BF61-D1001E705227}" type="datetimeFigureOut">
              <a:rPr lang="fr-FR" smtClean="0"/>
              <a:t>01/09/2010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2D7B-17A7-4CCF-BC1D-C6585C27957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63D5-3B00-4EFE-BF61-D1001E705227}" type="datetimeFigureOut">
              <a:rPr lang="fr-FR" smtClean="0"/>
              <a:t>01/09/2010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2D7B-17A7-4CCF-BC1D-C6585C27957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63D5-3B00-4EFE-BF61-D1001E705227}" type="datetimeFigureOut">
              <a:rPr lang="fr-FR" smtClean="0"/>
              <a:t>01/09/2010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2D7B-17A7-4CCF-BC1D-C6585C27957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63D5-3B00-4EFE-BF61-D1001E705227}" type="datetimeFigureOut">
              <a:rPr lang="fr-FR" smtClean="0"/>
              <a:t>01/09/2010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2D7B-17A7-4CCF-BC1D-C6585C27957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63D5-3B00-4EFE-BF61-D1001E705227}" type="datetimeFigureOut">
              <a:rPr lang="fr-FR" smtClean="0"/>
              <a:t>01/09/2010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2D7B-17A7-4CCF-BC1D-C6585C27957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63D5-3B00-4EFE-BF61-D1001E705227}" type="datetimeFigureOut">
              <a:rPr lang="fr-FR" smtClean="0"/>
              <a:t>01/09/2010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2D7B-17A7-4CCF-BC1D-C6585C27957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63D5-3B00-4EFE-BF61-D1001E705227}" type="datetimeFigureOut">
              <a:rPr lang="fr-FR" smtClean="0"/>
              <a:t>01/09/2010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2D7B-17A7-4CCF-BC1D-C6585C27957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663D5-3B00-4EFE-BF61-D1001E705227}" type="datetimeFigureOut">
              <a:rPr lang="fr-FR" smtClean="0"/>
              <a:t>01/09/2010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32D7B-17A7-4CCF-BC1D-C6585C27957B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663D5-3B00-4EFE-BF61-D1001E705227}" type="datetimeFigureOut">
              <a:rPr lang="fr-FR" smtClean="0"/>
              <a:t>01/09/2010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32D7B-17A7-4CCF-BC1D-C6585C27957B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2285992"/>
            <a:ext cx="8229600" cy="1143000"/>
          </a:xfrm>
        </p:spPr>
        <p:txBody>
          <a:bodyPr/>
          <a:lstStyle/>
          <a:p>
            <a:r>
              <a:rPr lang="fr-FR" dirty="0" smtClean="0"/>
              <a:t>The story of Yen-Peï and Adrien</a:t>
            </a:r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drchen\Pictures\陳則仰0917 - France\a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-1"/>
            <a:ext cx="5040560" cy="68539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rchen\Pictures\陳則仰0917 - France\a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0"/>
            <a:ext cx="4680520" cy="695138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drchen\Pictures\陳則仰0917 - France\b (9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0"/>
            <a:ext cx="4536504" cy="694741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rchen\Pictures\陳則仰0917 - France\b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0"/>
            <a:ext cx="4752528" cy="70043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1554" name="Picture 2" descr="H:\scan new1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5325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02" name="Picture 2" descr="H:\scan new1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325249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drchen\Pictures\陳則仰0917 - France\b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-1"/>
            <a:ext cx="4968552" cy="675604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:\scan new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"/>
            <a:ext cx="5043529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rchen\Pictures\陳則仰0917 - France\b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874008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rchen\Pictures\陳則仰0917 - France\b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"/>
            <a:ext cx="4592552" cy="68661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CCF02010822_0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214290"/>
            <a:ext cx="5500726" cy="758234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drchen\Pictures\陳則仰0917 - France\b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0"/>
            <a:ext cx="4608512" cy="67476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rchen\Pictures\陳則仰0917 - France\b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8775002" cy="64533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drchen\Pictures\陳則仰0917 - France\c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8916000" cy="60486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rchen\Pictures\陳則仰0917 - France\c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0"/>
            <a:ext cx="5340660" cy="71208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drchen\Pictures\陳則仰0917 - France\c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0"/>
            <a:ext cx="5184576" cy="759154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hotos_2005-2006 1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Photos\Berlin\Berlin avec Yen Pei\PIC_00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Photos\Rome\P10204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Photos\Taiwan\Taipei\DCP_3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616092" cy="574359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Photos\Wedding picture\g1005-014.jpg"/>
          <p:cNvPicPr>
            <a:picLocks noChangeAspect="1" noChangeArrowheads="1"/>
          </p:cNvPicPr>
          <p:nvPr/>
        </p:nvPicPr>
        <p:blipFill>
          <a:blip r:embed="rId2"/>
          <a:srcRect l="52821" t="18750" r="4030" b="6250"/>
          <a:stretch>
            <a:fillRect/>
          </a:stretch>
        </p:blipFill>
        <p:spPr bwMode="auto">
          <a:xfrm>
            <a:off x="2786050" y="1500174"/>
            <a:ext cx="4143404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571604" y="-182714"/>
            <a:ext cx="64294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5400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Congratulation  to Yen-Peï and Adrien</a:t>
            </a:r>
            <a:endParaRPr lang="fr-FR" sz="5400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drchen\Pictures\陳則仰0917 - France\a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9319333" cy="60932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:\scan new1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0"/>
            <a:ext cx="504353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rchen\Pictures\陳則仰0917 - France\a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8142"/>
            <a:ext cx="4392488" cy="681985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7" name="Picture 3" descr="C:\Users\drchen\Pictures\陳則仰0917 - France\a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00" y="764704"/>
            <a:ext cx="9071400" cy="60932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4626" name="Picture 2" descr="H:\scan new1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1249" y="0"/>
            <a:ext cx="9325249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rchen\Pictures\陳則仰0917 - France\a (2.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4774" y="0"/>
            <a:ext cx="5043529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rchen\Pictures\陳則仰0917 - France\b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8651578" cy="6021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34</Words>
  <Application>Microsoft Office PowerPoint</Application>
  <PresentationFormat>Affichage à l'écran (4:3)</PresentationFormat>
  <Paragraphs>25</Paragraphs>
  <Slides>29</Slides>
  <Notes>23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The story of Yen-Peï and Adrien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成長</dc:title>
  <dc:creator>Aldébaran</dc:creator>
  <cp:lastModifiedBy>Aldébaran</cp:lastModifiedBy>
  <cp:revision>10</cp:revision>
  <dcterms:created xsi:type="dcterms:W3CDTF">2010-09-01T12:32:18Z</dcterms:created>
  <dcterms:modified xsi:type="dcterms:W3CDTF">2010-09-01T13:28:14Z</dcterms:modified>
</cp:coreProperties>
</file>